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74" r:id="rId2"/>
    <p:sldId id="264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671"/>
    <a:srgbClr val="91C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599"/>
  </p:normalViewPr>
  <p:slideViewPr>
    <p:cSldViewPr snapToGrid="0" snapToObjects="1">
      <p:cViewPr>
        <p:scale>
          <a:sx n="112" d="100"/>
          <a:sy n="112" d="100"/>
        </p:scale>
        <p:origin x="48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CEEE0-7F72-3247-BC63-0D3946B998F2}" type="datetimeFigureOut">
              <a:rPr lang="sv-SE" smtClean="0"/>
              <a:t>2018-02-11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8E0C1-6BEF-064F-92B6-704A2DD7594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979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FCD6-5711-434A-AD88-E5B57EC45A08}" type="datetimeFigureOut">
              <a:rPr lang="sv-SE" smtClean="0"/>
              <a:t>2018-02-11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93FE-19EC-0C43-8E2F-50AD5018B4F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647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FCD6-5711-434A-AD88-E5B57EC45A08}" type="datetimeFigureOut">
              <a:rPr lang="sv-SE" smtClean="0"/>
              <a:t>2018-02-11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93FE-19EC-0C43-8E2F-50AD5018B4F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99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FCD6-5711-434A-AD88-E5B57EC45A08}" type="datetimeFigureOut">
              <a:rPr lang="sv-SE" smtClean="0"/>
              <a:t>2018-02-11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93FE-19EC-0C43-8E2F-50AD5018B4F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72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FCD6-5711-434A-AD88-E5B57EC45A08}" type="datetimeFigureOut">
              <a:rPr lang="sv-SE" smtClean="0"/>
              <a:t>2018-02-11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93FE-19EC-0C43-8E2F-50AD5018B4F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66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FCD6-5711-434A-AD88-E5B57EC45A08}" type="datetimeFigureOut">
              <a:rPr lang="sv-SE" smtClean="0"/>
              <a:t>2018-02-11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93FE-19EC-0C43-8E2F-50AD5018B4F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81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FCD6-5711-434A-AD88-E5B57EC45A08}" type="datetimeFigureOut">
              <a:rPr lang="sv-SE" smtClean="0"/>
              <a:t>2018-02-11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93FE-19EC-0C43-8E2F-50AD5018B4F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43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FCD6-5711-434A-AD88-E5B57EC45A08}" type="datetimeFigureOut">
              <a:rPr lang="sv-SE" smtClean="0"/>
              <a:t>2018-02-11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93FE-19EC-0C43-8E2F-50AD5018B4F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39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FCD6-5711-434A-AD88-E5B57EC45A08}" type="datetimeFigureOut">
              <a:rPr lang="sv-SE" smtClean="0"/>
              <a:t>2018-02-11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93FE-19EC-0C43-8E2F-50AD5018B4F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199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FCD6-5711-434A-AD88-E5B57EC45A08}" type="datetimeFigureOut">
              <a:rPr lang="sv-SE" smtClean="0"/>
              <a:t>2018-02-11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93FE-19EC-0C43-8E2F-50AD5018B4F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22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FCD6-5711-434A-AD88-E5B57EC45A08}" type="datetimeFigureOut">
              <a:rPr lang="sv-SE" smtClean="0"/>
              <a:t>2018-02-11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93FE-19EC-0C43-8E2F-50AD5018B4F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912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FCD6-5711-434A-AD88-E5B57EC45A08}" type="datetimeFigureOut">
              <a:rPr lang="sv-SE" smtClean="0"/>
              <a:t>2018-02-11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93FE-19EC-0C43-8E2F-50AD5018B4F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87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FCD6-5711-434A-AD88-E5B57EC45A08}" type="datetimeFigureOut">
              <a:rPr lang="sv-SE" smtClean="0"/>
              <a:t>2018-02-11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93FE-19EC-0C43-8E2F-50AD5018B4F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67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tvecklingsbyran.nu/wp-content/uploads/2016/11/Teamwork-Utvecklingsbyran-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682750" y="290449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endParaRPr lang="en-US" altLang="sv-SE" b="1" dirty="0" smtClean="0">
              <a:solidFill>
                <a:schemeClr val="bg1"/>
              </a:solidFill>
              <a:latin typeface="Niveau Grotesk Regular" charset="0"/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en-US" altLang="sv-SE" b="1" dirty="0" smtClean="0">
              <a:latin typeface="Niveau Grotesk Regular" charset="0"/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en-US" altLang="sv-SE" b="1" dirty="0" smtClean="0">
              <a:latin typeface="Niveau Grotesk Regular" charset="0"/>
              <a:ea typeface="ＭＳ Ｐゴシック" charset="-128"/>
            </a:endParaRPr>
          </a:p>
          <a:p>
            <a:pPr>
              <a:buFont typeface="Arial" charset="0"/>
              <a:buNone/>
            </a:pPr>
            <a:r>
              <a:rPr lang="en-US" altLang="sv-SE" b="1" dirty="0" smtClean="0">
                <a:solidFill>
                  <a:schemeClr val="bg1"/>
                </a:solidFill>
                <a:latin typeface="Niveau Grotesk Regular" charset="0"/>
                <a:ea typeface="ＭＳ Ｐゴシック" charset="-128"/>
              </a:rPr>
              <a:t>Marlene </a:t>
            </a:r>
            <a:r>
              <a:rPr lang="en-US" altLang="sv-SE" b="1" dirty="0" err="1" smtClean="0">
                <a:solidFill>
                  <a:schemeClr val="bg1"/>
                </a:solidFill>
                <a:latin typeface="Niveau Grotesk Regular" charset="0"/>
                <a:ea typeface="ＭＳ Ｐゴシック" charset="-128"/>
              </a:rPr>
              <a:t>Wåhlstedt</a:t>
            </a:r>
            <a:endParaRPr lang="en-US" altLang="sv-SE" b="1" dirty="0" smtClean="0">
              <a:solidFill>
                <a:schemeClr val="bg1"/>
              </a:solidFill>
              <a:latin typeface="Niveau Grotesk Regular" charset="0"/>
              <a:ea typeface="ＭＳ Ｐゴシック" charset="-128"/>
            </a:endParaRPr>
          </a:p>
          <a:p>
            <a:pPr>
              <a:buFont typeface="Arial" charset="0"/>
              <a:buNone/>
            </a:pPr>
            <a:r>
              <a:rPr lang="en-US" altLang="sv-SE" dirty="0" err="1" smtClean="0">
                <a:solidFill>
                  <a:schemeClr val="bg1"/>
                </a:solidFill>
                <a:latin typeface="Niveau Grotesk Regular" charset="0"/>
                <a:ea typeface="ＭＳ Ｐゴシック" charset="-128"/>
              </a:rPr>
              <a:t>Processledare</a:t>
            </a:r>
            <a:endParaRPr lang="en-US" altLang="sv-SE" dirty="0" smtClean="0">
              <a:solidFill>
                <a:schemeClr val="bg1"/>
              </a:solidFill>
              <a:latin typeface="Niveau Grotesk Regular" charset="0"/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en-US" altLang="sv-SE" dirty="0">
              <a:latin typeface="Niveau Grotesk Regular" charset="0"/>
              <a:ea typeface="ＭＳ Ｐゴシック" charset="-128"/>
            </a:endParaRPr>
          </a:p>
        </p:txBody>
      </p:sp>
      <p:pic>
        <p:nvPicPr>
          <p:cNvPr id="4" name="Picture 1" descr="utvecklingsbyra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041900"/>
            <a:ext cx="381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3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7671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3059" y="773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800" dirty="0" smtClean="0"/>
              <a:t>PICK-graf </a:t>
            </a:r>
            <a:r>
              <a:rPr lang="sv-SE" sz="3800" dirty="0" err="1" smtClean="0"/>
              <a:t>chart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– ett prioriteringsverktyg för idéer</a:t>
            </a:r>
            <a:endParaRPr lang="sv-SE" sz="2800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5664518" y="2106067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11768" y="3833267"/>
            <a:ext cx="640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640330" y="5706517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1044099" y="3800897"/>
            <a:ext cx="240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Kostnad/ansträngning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64316" y="198884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Hög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136324" y="5438552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Låg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68372" y="5726583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Låg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285105" y="5798592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Effekt/påverkan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835593" y="3925342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Possible - Möjligt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84793" y="2250529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Kill – Gör inte!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169343" y="2321967"/>
            <a:ext cx="216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Consider - Överväg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169343" y="3906292"/>
            <a:ext cx="258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Implement – Genomför!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8761060" y="5726583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Hög 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0" y="6388483"/>
            <a:ext cx="12298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smtClean="0"/>
              <a:t>PICK graf: ett verktyg inom LEAN management för </a:t>
            </a:r>
            <a:r>
              <a:rPr lang="sv-SE" sz="1400" i="1" dirty="0"/>
              <a:t>att organisera och kategorisera </a:t>
            </a:r>
            <a:r>
              <a:rPr lang="sv-SE" sz="1400" i="1" dirty="0" smtClean="0"/>
              <a:t>idéer under prioritera fasen. </a:t>
            </a:r>
            <a:r>
              <a:rPr lang="sv-SE" sz="1400" dirty="0" err="1"/>
              <a:t>Michael.L.George</a:t>
            </a:r>
            <a:r>
              <a:rPr lang="sv-SE" sz="1400" dirty="0"/>
              <a:t> (2006) </a:t>
            </a:r>
            <a:r>
              <a:rPr lang="sv-SE" sz="1400" i="1" dirty="0" err="1"/>
              <a:t>Lean</a:t>
            </a:r>
            <a:r>
              <a:rPr lang="sv-SE" sz="1400" i="1" dirty="0"/>
              <a:t> </a:t>
            </a:r>
            <a:r>
              <a:rPr lang="sv-SE" sz="1400" i="1" dirty="0" err="1"/>
              <a:t>Six</a:t>
            </a:r>
            <a:r>
              <a:rPr lang="sv-SE" sz="1400" i="1" dirty="0"/>
              <a:t> Sigma for Services</a:t>
            </a:r>
          </a:p>
          <a:p>
            <a:r>
              <a:rPr lang="sv-SE" sz="1400" i="1" dirty="0" smtClean="0"/>
              <a:t/>
            </a:r>
            <a:br>
              <a:rPr lang="sv-SE" sz="1400" i="1" dirty="0" smtClean="0"/>
            </a:br>
            <a:endParaRPr lang="sv-SE" sz="1400" i="1" dirty="0"/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97" y="2880189"/>
            <a:ext cx="463996" cy="497935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92" y="3061420"/>
            <a:ext cx="463996" cy="497935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94" y="2780928"/>
            <a:ext cx="463996" cy="497935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55" y="2834567"/>
            <a:ext cx="463996" cy="497935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49" y="4481184"/>
            <a:ext cx="463996" cy="497935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45" y="4684913"/>
            <a:ext cx="463996" cy="497935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4" y="4575346"/>
            <a:ext cx="463996" cy="497935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89" y="4756577"/>
            <a:ext cx="463996" cy="497935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91" y="4476085"/>
            <a:ext cx="463996" cy="497935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96" y="5074599"/>
            <a:ext cx="463996" cy="4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</TotalTime>
  <Words>53</Words>
  <Application>Microsoft Macintosh PowerPoint</Application>
  <PresentationFormat>Bredbild</PresentationFormat>
  <Paragraphs>18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Calibri Light</vt:lpstr>
      <vt:lpstr>ＭＳ Ｐゴシック</vt:lpstr>
      <vt:lpstr>Arial</vt:lpstr>
      <vt:lpstr>Calibri</vt:lpstr>
      <vt:lpstr>Niveau Grotesk Regular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marlene</dc:creator>
  <cp:lastModifiedBy>marlene</cp:lastModifiedBy>
  <cp:revision>22</cp:revision>
  <dcterms:created xsi:type="dcterms:W3CDTF">2018-02-08T14:38:06Z</dcterms:created>
  <dcterms:modified xsi:type="dcterms:W3CDTF">2018-02-11T09:06:08Z</dcterms:modified>
</cp:coreProperties>
</file>